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5A59"/>
    <a:srgbClr val="5083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DE90-9B7C-41B1-8762-3A9ACFCE7972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93E2-B094-4ABF-AB2E-3946F6A05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75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DE90-9B7C-41B1-8762-3A9ACFCE7972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93E2-B094-4ABF-AB2E-3946F6A05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4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DE90-9B7C-41B1-8762-3A9ACFCE7972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93E2-B094-4ABF-AB2E-3946F6A05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06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DE90-9B7C-41B1-8762-3A9ACFCE7972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93E2-B094-4ABF-AB2E-3946F6A05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48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DE90-9B7C-41B1-8762-3A9ACFCE7972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93E2-B094-4ABF-AB2E-3946F6A05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34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DE90-9B7C-41B1-8762-3A9ACFCE7972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93E2-B094-4ABF-AB2E-3946F6A05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51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DE90-9B7C-41B1-8762-3A9ACFCE7972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93E2-B094-4ABF-AB2E-3946F6A05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9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DE90-9B7C-41B1-8762-3A9ACFCE7972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93E2-B094-4ABF-AB2E-3946F6A05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9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DE90-9B7C-41B1-8762-3A9ACFCE7972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93E2-B094-4ABF-AB2E-3946F6A05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DE90-9B7C-41B1-8762-3A9ACFCE7972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93E2-B094-4ABF-AB2E-3946F6A05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95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DE90-9B7C-41B1-8762-3A9ACFCE7972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93E2-B094-4ABF-AB2E-3946F6A05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31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1DE90-9B7C-41B1-8762-3A9ACFCE7972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B93E2-B094-4ABF-AB2E-3946F6A05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0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C:\Users\stephanie\Desktop\Belsomra - Merck Revised_Page_01.ti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57585"/>
            <a:ext cx="9144001" cy="514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72200" y="4267200"/>
            <a:ext cx="2286000" cy="533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October 15,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01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stephanie\Desktop\Belsomra - Merck Revised_Page_10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6469"/>
            <a:ext cx="9144000" cy="514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004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stephanie\Desktop\Belsomra - Merck Revised_Page_11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6470"/>
            <a:ext cx="9144000" cy="514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030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stephanie\Desktop\Belsomra - Merck Revised_Page_02.ti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585"/>
            <a:ext cx="9144000" cy="514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41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stephanie\Desktop\Belsomra - Merck Revised_Page_03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6469"/>
            <a:ext cx="9144000" cy="514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692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stephanie\Desktop\Belsomra - Merck Revised_Page_04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6469"/>
            <a:ext cx="9144000" cy="514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36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stephanie\Desktop\Belsomra - Merck Revised_Page_05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6470"/>
            <a:ext cx="9144000" cy="514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390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stephanie\Desktop\Belsomra - Merck Revised_Page_06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6469"/>
            <a:ext cx="9144000" cy="514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91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stephanie\Desktop\Belsomra - Merck Revised_Page_07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6469"/>
            <a:ext cx="9144000" cy="514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087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stephanie\Desktop\Belsomra - Merck Revised_Page_08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6469"/>
            <a:ext cx="9144000" cy="514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805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stephanie\Desktop\Belsomra - Merck Revised_Page_09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6381" y="-2381"/>
            <a:ext cx="12196763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209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</Words>
  <Application>Microsoft Office PowerPoint</Application>
  <PresentationFormat>On-screen Show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Case Western Reserve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Fox</dc:creator>
  <cp:lastModifiedBy>NCHR</cp:lastModifiedBy>
  <cp:revision>2</cp:revision>
  <dcterms:created xsi:type="dcterms:W3CDTF">2016-10-15T11:20:33Z</dcterms:created>
  <dcterms:modified xsi:type="dcterms:W3CDTF">2016-10-18T18:15:23Z</dcterms:modified>
</cp:coreProperties>
</file>